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9"/>
    <p:restoredTop sz="92593"/>
  </p:normalViewPr>
  <p:slideViewPr>
    <p:cSldViewPr snapToGrid="0" snapToObjects="1">
      <p:cViewPr varScale="1">
        <p:scale>
          <a:sx n="103" d="100"/>
          <a:sy n="103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07B49F-7B06-3B43-B50B-B1C2EEA1AFFF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F48A9B-DDD1-B244-A485-9830CD1D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68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609288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977" y="970500"/>
            <a:ext cx="4908848" cy="4908848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4705801" cy="3255264"/>
          </a:xfrm>
        </p:spPr>
        <p:txBody>
          <a:bodyPr>
            <a:normAutofit/>
          </a:bodyPr>
          <a:lstStyle/>
          <a:p>
            <a:r>
              <a:rPr lang="en-US" dirty="0" err="1" smtClean="0"/>
              <a:t>HomeSpy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626" y="4632961"/>
            <a:ext cx="5193409" cy="9144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web crawler + </a:t>
            </a:r>
            <a:r>
              <a:rPr lang="en-US" dirty="0"/>
              <a:t>search </a:t>
            </a:r>
            <a:r>
              <a:rPr lang="en-US" dirty="0" smtClean="0"/>
              <a:t>engine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+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chat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robot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84508" y="6343627"/>
            <a:ext cx="7230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Zhendong Wang(ZHW65),  </a:t>
            </a:r>
            <a:r>
              <a:rPr lang="en-US" dirty="0" err="1" smtClean="0"/>
              <a:t>Yuhan</a:t>
            </a:r>
            <a:r>
              <a:rPr lang="en-US" dirty="0" smtClean="0"/>
              <a:t> Wang(YUW75), </a:t>
            </a:r>
            <a:r>
              <a:rPr lang="en-US" dirty="0" err="1" smtClean="0"/>
              <a:t>Hongyuan</a:t>
            </a:r>
            <a:r>
              <a:rPr lang="en-US" dirty="0" smtClean="0"/>
              <a:t> Cui(</a:t>
            </a:r>
            <a:r>
              <a:rPr lang="de-DE" dirty="0"/>
              <a:t> HOC27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9848" y="2001795"/>
            <a:ext cx="32303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Team 13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3334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ndex the people post house information</a:t>
            </a:r>
          </a:p>
          <a:p>
            <a:r>
              <a:rPr lang="en-US" dirty="0" smtClean="0"/>
              <a:t>Index person information, so you can search room mate also</a:t>
            </a:r>
          </a:p>
          <a:p>
            <a:r>
              <a:rPr lang="en-US" dirty="0" smtClean="0"/>
              <a:t>More intelligent functions like integrating the Google geo API to provide place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68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23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basic idea</a:t>
            </a:r>
          </a:p>
          <a:p>
            <a:r>
              <a:rPr lang="en-US" sz="4000" dirty="0" smtClean="0"/>
              <a:t>The architecture</a:t>
            </a:r>
          </a:p>
          <a:p>
            <a:r>
              <a:rPr lang="en-US" sz="4000" dirty="0" smtClean="0"/>
              <a:t>A short demo</a:t>
            </a:r>
          </a:p>
          <a:p>
            <a:r>
              <a:rPr lang="en-US" sz="4000" dirty="0" smtClean="0"/>
              <a:t>Future works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8236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We need a </a:t>
            </a:r>
            <a:r>
              <a:rPr lang="en-US" sz="3200" dirty="0" smtClean="0">
                <a:solidFill>
                  <a:srgbClr val="00B050"/>
                </a:solidFill>
              </a:rPr>
              <a:t>unified place</a:t>
            </a:r>
            <a:r>
              <a:rPr lang="en-US" sz="3200" dirty="0" smtClean="0">
                <a:solidFill>
                  <a:schemeClr val="tx1"/>
                </a:solidFill>
              </a:rPr>
              <a:t> to find house information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We need </a:t>
            </a:r>
            <a:r>
              <a:rPr lang="en-US" sz="3200" dirty="0" smtClean="0">
                <a:solidFill>
                  <a:srgbClr val="00B050"/>
                </a:solidFill>
              </a:rPr>
              <a:t>more powerful</a:t>
            </a:r>
            <a:r>
              <a:rPr lang="en-US" sz="3200" dirty="0" smtClean="0">
                <a:solidFill>
                  <a:schemeClr val="tx1"/>
                </a:solidFill>
              </a:rPr>
              <a:t> house search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The current search method is repetitive and tedious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93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Unified house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House information is spread in different places. E.g</a:t>
            </a:r>
            <a:r>
              <a:rPr lang="en-US" sz="2800" dirty="0" smtClean="0"/>
              <a:t>.</a:t>
            </a:r>
          </a:p>
          <a:p>
            <a:pPr lvl="1"/>
            <a:r>
              <a:rPr lang="en-US" sz="2400" dirty="0" smtClean="0"/>
              <a:t> </a:t>
            </a:r>
            <a:r>
              <a:rPr lang="en-US" sz="2400" dirty="0"/>
              <a:t>each apartment website has their </a:t>
            </a:r>
            <a:r>
              <a:rPr lang="en-US" sz="2400" dirty="0">
                <a:solidFill>
                  <a:srgbClr val="FF0000"/>
                </a:solidFill>
              </a:rPr>
              <a:t>own</a:t>
            </a:r>
            <a:r>
              <a:rPr lang="en-US" sz="2400" dirty="0"/>
              <a:t> </a:t>
            </a:r>
            <a:r>
              <a:rPr lang="en-US" sz="2400" dirty="0" smtClean="0"/>
              <a:t>information,</a:t>
            </a:r>
          </a:p>
          <a:p>
            <a:pPr lvl="1"/>
            <a:r>
              <a:rPr lang="en-US" sz="2400" dirty="0" smtClean="0"/>
              <a:t>house </a:t>
            </a:r>
            <a:r>
              <a:rPr lang="en-US" sz="2400" dirty="0"/>
              <a:t>owner tends to post their house information on website like </a:t>
            </a:r>
            <a:r>
              <a:rPr lang="en-US" sz="2400" dirty="0" smtClean="0">
                <a:solidFill>
                  <a:srgbClr val="FF0000"/>
                </a:solidFill>
              </a:rPr>
              <a:t>craigslist</a:t>
            </a:r>
          </a:p>
          <a:p>
            <a:pPr lvl="1"/>
            <a:r>
              <a:rPr lang="en-US" sz="2400" dirty="0" smtClean="0"/>
              <a:t>Individuals also </a:t>
            </a:r>
            <a:r>
              <a:rPr lang="en-US" sz="2400" dirty="0"/>
              <a:t>tend to post house rent information on </a:t>
            </a:r>
            <a:r>
              <a:rPr lang="en-US" sz="2400" dirty="0" err="1" smtClean="0">
                <a:solidFill>
                  <a:srgbClr val="FF0000"/>
                </a:solidFill>
              </a:rPr>
              <a:t>Wechat</a:t>
            </a:r>
            <a:r>
              <a:rPr lang="en-US" sz="2400" dirty="0" smtClean="0">
                <a:solidFill>
                  <a:srgbClr val="FF0000"/>
                </a:solidFill>
              </a:rPr>
              <a:t>/Facebook </a:t>
            </a:r>
            <a:r>
              <a:rPr lang="en-US" sz="2400" dirty="0">
                <a:solidFill>
                  <a:srgbClr val="FF0000"/>
                </a:solidFill>
              </a:rPr>
              <a:t>group</a:t>
            </a:r>
            <a:r>
              <a:rPr lang="en-US" sz="2400" dirty="0"/>
              <a:t>. </a:t>
            </a:r>
            <a:endParaRPr lang="en-US" sz="2400" dirty="0" smtClean="0"/>
          </a:p>
          <a:p>
            <a:r>
              <a:rPr lang="en-US" dirty="0" smtClean="0"/>
              <a:t>We use </a:t>
            </a:r>
            <a:r>
              <a:rPr lang="en-US" dirty="0" smtClean="0">
                <a:solidFill>
                  <a:srgbClr val="00B050"/>
                </a:solidFill>
              </a:rPr>
              <a:t>web </a:t>
            </a:r>
            <a:r>
              <a:rPr lang="en-US" dirty="0" err="1" smtClean="0">
                <a:solidFill>
                  <a:srgbClr val="00B050"/>
                </a:solidFill>
              </a:rPr>
              <a:t>cralwer</a:t>
            </a:r>
            <a:r>
              <a:rPr lang="en-US" dirty="0" smtClean="0">
                <a:solidFill>
                  <a:srgbClr val="00B050"/>
                </a:solidFill>
              </a:rPr>
              <a:t> </a:t>
            </a:r>
            <a:r>
              <a:rPr lang="en-US" dirty="0" smtClean="0"/>
              <a:t>to fetch data from different website and directly build our product on currently very hot communication tool </a:t>
            </a:r>
            <a:r>
              <a:rPr lang="en-US" dirty="0" smtClean="0">
                <a:solidFill>
                  <a:srgbClr val="00B050"/>
                </a:solidFill>
              </a:rPr>
              <a:t>Slack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8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890" y="1493287"/>
            <a:ext cx="5238340" cy="3863274"/>
          </a:xfrm>
          <a:prstGeom prst="rect">
            <a:avLst/>
          </a:prstGeom>
        </p:spPr>
      </p:pic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en-US" dirty="0"/>
              <a:t>Better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249" y="2510395"/>
            <a:ext cx="4998962" cy="3274586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Current house search is not powerful</a:t>
            </a:r>
            <a:r>
              <a:rPr lang="is-IS" dirty="0" smtClean="0">
                <a:solidFill>
                  <a:srgbClr val="FFFFFF"/>
                </a:solidFill>
              </a:rPr>
              <a:t>…</a:t>
            </a:r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S</a:t>
            </a:r>
            <a:r>
              <a:rPr lang="en-US" dirty="0" smtClean="0">
                <a:solidFill>
                  <a:srgbClr val="FFFFFF"/>
                </a:solidFill>
              </a:rPr>
              <a:t>ome </a:t>
            </a:r>
            <a:r>
              <a:rPr lang="en-US" dirty="0">
                <a:solidFill>
                  <a:srgbClr val="FFFFFF"/>
                </a:solidFill>
              </a:rPr>
              <a:t>website just don’t </a:t>
            </a:r>
            <a:r>
              <a:rPr lang="en-US" dirty="0" smtClean="0">
                <a:solidFill>
                  <a:srgbClr val="FFFFFF"/>
                </a:solidFill>
              </a:rPr>
              <a:t>support much search criteria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</a:rPr>
              <a:t>Most website have the detail information like pet policy, whether the apartment has elevator, but they are usually hard to find. 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Better data preprocessing to give you more search options, </a:t>
            </a:r>
            <a:r>
              <a:rPr lang="en-US" dirty="0" err="1" smtClean="0">
                <a:solidFill>
                  <a:srgbClr val="FF0000"/>
                </a:solidFill>
              </a:rPr>
              <a:t>Fulltext</a:t>
            </a:r>
            <a:r>
              <a:rPr lang="en-US" dirty="0" smtClean="0">
                <a:solidFill>
                  <a:srgbClr val="FF0000"/>
                </a:solidFill>
              </a:rPr>
              <a:t> search + highlight </a:t>
            </a:r>
            <a:r>
              <a:rPr lang="en-US" dirty="0" smtClean="0">
                <a:solidFill>
                  <a:srgbClr val="FFFFFF"/>
                </a:solidFill>
              </a:rPr>
              <a:t>to help find the detail information you want. </a:t>
            </a:r>
            <a:r>
              <a:rPr lang="en-US" dirty="0" smtClean="0">
                <a:solidFill>
                  <a:srgbClr val="FF0000"/>
                </a:solidFill>
              </a:rPr>
              <a:t>Intelligent query pre-processing </a:t>
            </a:r>
            <a:r>
              <a:rPr lang="en-US" dirty="0" smtClean="0">
                <a:solidFill>
                  <a:srgbClr val="FFFFFF"/>
                </a:solidFill>
              </a:rPr>
              <a:t>to help you type less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0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Bot make life easier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900">
                <a:solidFill>
                  <a:srgbClr val="FFFFFF"/>
                </a:solidFill>
              </a:rPr>
              <a:t>Sometime when you go to a house search website, you don’t where to start</a:t>
            </a:r>
            <a:r>
              <a:rPr lang="is-IS" sz="1900">
                <a:solidFill>
                  <a:srgbClr val="FFFFFF"/>
                </a:solidFill>
              </a:rPr>
              <a:t>…</a:t>
            </a:r>
            <a:endParaRPr lang="en-US" sz="1900">
              <a:solidFill>
                <a:srgbClr val="FFFFFF"/>
              </a:solidFill>
            </a:endParaRPr>
          </a:p>
          <a:p>
            <a:pPr>
              <a:lnSpc>
                <a:spcPct val="80000"/>
              </a:lnSpc>
            </a:pPr>
            <a:r>
              <a:rPr lang="en-US" sz="1900">
                <a:solidFill>
                  <a:srgbClr val="FFFFFF"/>
                </a:solidFill>
              </a:rPr>
              <a:t>Every search is done manually</a:t>
            </a:r>
            <a:r>
              <a:rPr lang="is-IS" sz="1900">
                <a:solidFill>
                  <a:srgbClr val="FFFFFF"/>
                </a:solidFill>
              </a:rPr>
              <a:t>…</a:t>
            </a:r>
          </a:p>
          <a:p>
            <a:pPr>
              <a:lnSpc>
                <a:spcPct val="80000"/>
              </a:lnSpc>
            </a:pPr>
            <a:endParaRPr lang="is-IS" sz="1900">
              <a:solidFill>
                <a:srgbClr val="FFFFFF"/>
              </a:solidFill>
            </a:endParaRPr>
          </a:p>
          <a:p>
            <a:pPr>
              <a:lnSpc>
                <a:spcPct val="80000"/>
              </a:lnSpc>
            </a:pPr>
            <a:r>
              <a:rPr lang="is-IS" sz="1900">
                <a:solidFill>
                  <a:srgbClr val="FFFFFF"/>
                </a:solidFill>
              </a:rPr>
              <a:t>A chat robot will guide you step by step and try to do things intelligently</a:t>
            </a:r>
            <a:r>
              <a:rPr lang="en-US" sz="1900">
                <a:solidFill>
                  <a:srgbClr val="FFFFFF"/>
                </a:solidFill>
              </a:rPr>
              <a:t> (auto skip the house you already viewed in a new search, auto tell you new house source fit your needs when they are posted)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613" y="2337406"/>
            <a:ext cx="7441101" cy="362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chat robot to guide your house finding easily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02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657" y="1445632"/>
            <a:ext cx="2525981" cy="1255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356" y="2832923"/>
            <a:ext cx="2166475" cy="11830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7847" y="3747593"/>
            <a:ext cx="1484169" cy="14841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5257" y="1468755"/>
            <a:ext cx="1735800" cy="9752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0479" y="2444054"/>
            <a:ext cx="1607130" cy="16071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7185" y="4375728"/>
            <a:ext cx="2586924" cy="978070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4" idx="2"/>
            <a:endCxn id="9" idx="0"/>
          </p:cNvCxnSpPr>
          <p:nvPr/>
        </p:nvCxnSpPr>
        <p:spPr>
          <a:xfrm flipH="1">
            <a:off x="3950647" y="2700679"/>
            <a:ext cx="1" cy="1675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582882" y="522302"/>
            <a:ext cx="1630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collect data from different website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037610" y="3424428"/>
            <a:ext cx="1206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clean the data</a:t>
            </a:r>
            <a:endParaRPr lang="en-US" dirty="0"/>
          </a:p>
        </p:txBody>
      </p:sp>
      <p:cxnSp>
        <p:nvCxnSpPr>
          <p:cNvPr id="16" name="Curved Connector 15"/>
          <p:cNvCxnSpPr>
            <a:stCxn id="9" idx="3"/>
            <a:endCxn id="5" idx="2"/>
          </p:cNvCxnSpPr>
          <p:nvPr/>
        </p:nvCxnSpPr>
        <p:spPr>
          <a:xfrm flipV="1">
            <a:off x="5244109" y="4015933"/>
            <a:ext cx="1213485" cy="84883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735782" y="4952010"/>
            <a:ext cx="16744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load data into elastic search to do index</a:t>
            </a:r>
            <a:endParaRPr lang="en-US" dirty="0"/>
          </a:p>
        </p:txBody>
      </p:sp>
      <p:cxnSp>
        <p:nvCxnSpPr>
          <p:cNvPr id="19" name="Curved Connector 18"/>
          <p:cNvCxnSpPr>
            <a:stCxn id="5" idx="0"/>
            <a:endCxn id="7" idx="1"/>
          </p:cNvCxnSpPr>
          <p:nvPr/>
        </p:nvCxnSpPr>
        <p:spPr>
          <a:xfrm rot="5400000" flipH="1" flipV="1">
            <a:off x="6713166" y="1700833"/>
            <a:ext cx="876518" cy="13876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312751" y="5231762"/>
            <a:ext cx="1591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/>
              <a:t>s</a:t>
            </a:r>
            <a:r>
              <a:rPr lang="en-US" dirty="0" smtClean="0"/>
              <a:t>etup the backend server to host the chat robot 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7" idx="2"/>
            <a:endCxn id="6" idx="0"/>
          </p:cNvCxnSpPr>
          <p:nvPr/>
        </p:nvCxnSpPr>
        <p:spPr>
          <a:xfrm flipH="1">
            <a:off x="8709932" y="2444054"/>
            <a:ext cx="3225" cy="1303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540831" y="361786"/>
            <a:ext cx="1764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. use </a:t>
            </a:r>
            <a:r>
              <a:rPr lang="en-US" dirty="0" err="1"/>
              <a:t>B</a:t>
            </a:r>
            <a:r>
              <a:rPr lang="en-US" dirty="0" err="1" smtClean="0"/>
              <a:t>otkit</a:t>
            </a:r>
            <a:r>
              <a:rPr lang="en-US" dirty="0" smtClean="0"/>
              <a:t> to write chat robot’s logic</a:t>
            </a:r>
            <a:endParaRPr lang="en-US" dirty="0"/>
          </a:p>
        </p:txBody>
      </p:sp>
      <p:cxnSp>
        <p:nvCxnSpPr>
          <p:cNvPr id="36" name="Curved Connector 35"/>
          <p:cNvCxnSpPr>
            <a:stCxn id="6" idx="3"/>
            <a:endCxn id="8" idx="2"/>
          </p:cNvCxnSpPr>
          <p:nvPr/>
        </p:nvCxnSpPr>
        <p:spPr>
          <a:xfrm flipV="1">
            <a:off x="9452016" y="4051184"/>
            <a:ext cx="1452028" cy="4384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00479" y="1123837"/>
            <a:ext cx="1607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6. chat in slash!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4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463" y="944950"/>
            <a:ext cx="6193767" cy="4959948"/>
          </a:xfrm>
          <a:prstGeom prst="rect">
            <a:avLst/>
          </a:prstGeom>
        </p:spPr>
      </p:pic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US"/>
              <a:t>A short demo</a:t>
            </a:r>
          </a:p>
        </p:txBody>
      </p:sp>
    </p:spTree>
    <p:extLst>
      <p:ext uri="{BB962C8B-B14F-4D97-AF65-F5344CB8AC3E}">
        <p14:creationId xmlns:p14="http://schemas.microsoft.com/office/powerpoint/2010/main" val="367026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862</TotalTime>
  <Words>362</Words>
  <Application>Microsoft Macintosh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Frame</vt:lpstr>
      <vt:lpstr>HomeSpy</vt:lpstr>
      <vt:lpstr>Agenda</vt:lpstr>
      <vt:lpstr>Current Issue</vt:lpstr>
      <vt:lpstr>Unified house Information</vt:lpstr>
      <vt:lpstr>Better search</vt:lpstr>
      <vt:lpstr>Bot make life easier</vt:lpstr>
      <vt:lpstr>Our solution</vt:lpstr>
      <vt:lpstr>Architecture</vt:lpstr>
      <vt:lpstr>A short demo</vt:lpstr>
      <vt:lpstr>Future works</vt:lpstr>
      <vt:lpstr>Thank you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HomeSpy</dc:title>
  <dc:creator>Wang, Zhendong</dc:creator>
  <cp:lastModifiedBy>Wang, Zhendong</cp:lastModifiedBy>
  <cp:revision>22</cp:revision>
  <dcterms:created xsi:type="dcterms:W3CDTF">2016-12-12T14:23:25Z</dcterms:created>
  <dcterms:modified xsi:type="dcterms:W3CDTF">2016-12-15T19:08:57Z</dcterms:modified>
</cp:coreProperties>
</file>

<file path=docProps/thumbnail.jpeg>
</file>